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72" r:id="rId3"/>
    <p:sldId id="285" r:id="rId4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0"/>
  </p:normalViewPr>
  <p:slideViewPr>
    <p:cSldViewPr snapToGrid="0">
      <p:cViewPr varScale="1">
        <p:scale>
          <a:sx n="77" d="100"/>
          <a:sy n="77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41C52-40E3-480F-B97F-5C7E10B66FEF}" type="datetimeFigureOut">
              <a:rPr lang="es-EC" smtClean="0"/>
              <a:t>20/6/2025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63587-6A81-4CC7-A4BA-20EF9CACCEF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22504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gradFill>
          <a:gsLst>
            <a:gs pos="77000">
              <a:schemeClr val="accent1">
                <a:lumMod val="0"/>
                <a:lumOff val="100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AB337A-BA95-DEE1-0EC0-963DD0352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98307"/>
            <a:ext cx="9144000" cy="17517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BFFD90-D62B-152C-1190-85DEEB859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4859"/>
            <a:ext cx="9144000" cy="8470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FF572E-CBB8-5FEE-9935-9274AD3F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04E8B6-2A4A-7887-9358-2860BCF3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9132E8-B765-925A-F159-4F107D20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C651E86-0949-84DE-A44F-963BB7496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96" y="385425"/>
            <a:ext cx="2625007" cy="15781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BD807A3-5518-24F1-073D-62F3BAE84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40277"/>
            <a:ext cx="11531194" cy="64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2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bg>
      <p:bgPr>
        <a:gradFill>
          <a:gsLst>
            <a:gs pos="77000">
              <a:schemeClr val="accent1">
                <a:lumMod val="0"/>
                <a:lumOff val="100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4A356C-9E09-D301-F1B6-FFA8428D8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595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61A349-8738-814A-D002-86F73B90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F58C404-5E40-8826-92B0-B583A6EBB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BB3276-B99F-5919-1886-AD6DA2911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3A7EDD-6D6C-18E3-C694-7DFFDFAE0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3639"/>
            <a:ext cx="1571946" cy="19746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2376823-40EB-A186-E049-BE41A5124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728"/>
            <a:ext cx="11390551" cy="729053"/>
          </a:xfrm>
          <a:prstGeom prst="rect">
            <a:avLst/>
          </a:prstGeom>
        </p:spPr>
      </p:pic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991B5FA5-19C7-B623-9DF5-43258AB27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0952"/>
            <a:ext cx="10515600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2766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9E181-77A7-203D-9375-B342DA44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D31F3-97D5-9D0C-6503-0FBC9BCE4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220301-2F7A-6A4A-5FCD-39A411511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231A7D-FDD4-ECAC-E88D-B51FE0D5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43A412-212C-A8B5-88BA-83A0CAD7C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581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97C007-F2B8-AA23-0607-8876C9A23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0B4166-76A7-7CBB-37D1-F54D423AA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F5FEDE-B801-B23B-2B95-6C38422E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9C3AD8-380D-D711-8686-78BEA75C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7AEF7E-81C8-F791-125D-0047B21FC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638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C42162-B548-B47A-602B-A63ABE413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412BA0-72AC-D6D9-6E2C-0C408CA45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D2C4F5-4014-82CF-1362-F53786FE4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0E1FCD-1F11-04B6-89F1-356A3C1D4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33147B-1FFC-BB18-9309-90925A9F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6E6723-4DCF-4CB8-C09E-F8A859F9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00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74BF-1F77-9C96-191D-2A32526A9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826D27-5DE6-00F0-A261-6C65311C3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98C036A-A2B0-55A5-ECFC-E071B31D1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11C794D-5F0B-457D-E7C2-CC3E7E426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E6C7656-A5B6-6C44-D41A-FF9390C91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D81BF2-DD54-8905-DB28-97C0A1A0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7C79516-B4D4-8509-7B44-944387DD0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8862BDE-010B-96EC-3EE3-8DBAEEDA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598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0DEFA-0632-F28D-76AB-CB0E5438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E202AC-FBD6-C6F5-311D-3A2ACA4E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194B15B-E749-D59D-0A18-DDD67E64C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ACF6C4-AE6A-ED1D-BAEC-FB35F752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248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F138677-66E1-1FA1-77F5-DDC4F1117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D0112F-1829-4FB8-5203-286C8954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DA8750F-D532-8686-FB4B-8078D3E5A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493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CC02C-A17A-0540-4247-A923155B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765404-015B-2385-4FE4-17C802747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69461B-DA0A-5BFB-CD73-810239561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CB39078-AEB7-2B21-8D78-2BF999F3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6C6431-C046-B543-E00D-C9906DC0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2E539A-F754-9ECA-B816-1A3442617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877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E5CBE0-468F-B751-B6AD-CAEFBF5DE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837D71-CF05-6DB3-F1D6-C9387D2A48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04F049-31AE-DE61-9B6A-5FFDE7719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CDC8AA-BA30-2828-9FCE-350BB160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143527-86CE-181C-09C3-1F1940BF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67E8F8-5C4A-9845-D5BE-635E276A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93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CA2C75-15C1-0CF3-1776-6E9E3DB17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2580CB6-2E8C-7F01-FE4A-89ECC67C0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A1D0C9-698F-90CE-2F80-3AE7EAF26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C5B80C-929C-47F1-35B5-3508CEB4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1D7D3C-AA5B-1926-BC5C-7A4834552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0108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F3D223A-B391-0572-2409-56BA5A8BB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AC2835D-92D2-9D2D-76CF-6C2047080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C0341A-9991-0EF8-CC77-5EDD7C71B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B193DF-F8D4-681F-E7E9-270B007A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DFBEE8-9926-E26C-E748-6A978AF2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204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96C56-9309-1DCD-0E56-0E32FCE1B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951EF9-C7F1-EFE5-817F-F3500FF7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0DBFC1-0F0A-0405-1005-06880A143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C8CA8-28F8-42FC-B401-EB86DF883364}" type="datetimeFigureOut">
              <a:rPr lang="es-ES" smtClean="0"/>
              <a:t>20/06/2025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BE3D78-5C0D-DEAE-3C3D-240838243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118E1-8E10-F139-741D-249CCB4F0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35C7C-2ED4-4145-96A2-889352F9B74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065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1547C6C2-D36E-4521-BA2F-807DFD3C2997}"/>
              </a:ext>
            </a:extLst>
          </p:cNvPr>
          <p:cNvSpPr/>
          <p:nvPr/>
        </p:nvSpPr>
        <p:spPr>
          <a:xfrm>
            <a:off x="1852386" y="2550751"/>
            <a:ext cx="8058484" cy="1030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es-MX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TEMA</a:t>
            </a:r>
          </a:p>
          <a:p>
            <a:pPr lvl="1" algn="ctr"/>
            <a:r>
              <a:rPr lang="es-EC" sz="16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es-ES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ESCRIBA EL TEMA DE LA TAREA</a:t>
            </a:r>
            <a:endParaRPr lang="es-MX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8316250-35F0-4559-800C-25028DEE4AA8}"/>
              </a:ext>
            </a:extLst>
          </p:cNvPr>
          <p:cNvSpPr/>
          <p:nvPr/>
        </p:nvSpPr>
        <p:spPr>
          <a:xfrm>
            <a:off x="718666" y="4067532"/>
            <a:ext cx="10520313" cy="6910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algn="ctr"/>
            <a:r>
              <a:rPr lang="it-IT" b="1" cap="all" dirty="0">
                <a:latin typeface="Cambria" panose="02040503050406030204" pitchFamily="18" charset="0"/>
                <a:ea typeface="Cambria" panose="02040503050406030204" pitchFamily="18" charset="0"/>
              </a:rPr>
              <a:t>NOMBRE: </a:t>
            </a:r>
            <a:r>
              <a:rPr lang="it-IT" cap="all" dirty="0">
                <a:latin typeface="Cambria" panose="02040503050406030204" pitchFamily="18" charset="0"/>
                <a:ea typeface="Cambria" panose="02040503050406030204" pitchFamily="18" charset="0"/>
              </a:rPr>
              <a:t>PEPITO LÓPEZ       </a:t>
            </a:r>
            <a:r>
              <a:rPr lang="it-IT" b="1" cap="all" dirty="0">
                <a:latin typeface="Cambria" panose="02040503050406030204" pitchFamily="18" charset="0"/>
                <a:ea typeface="Cambria" panose="02040503050406030204" pitchFamily="18" charset="0"/>
              </a:rPr>
              <a:t>CURSO: </a:t>
            </a:r>
            <a:r>
              <a:rPr lang="it-IT" cap="all" dirty="0">
                <a:latin typeface="Cambria" panose="02040503050406030204" pitchFamily="18" charset="0"/>
                <a:ea typeface="Cambria" panose="02040503050406030204" pitchFamily="18" charset="0"/>
              </a:rPr>
              <a:t>OCTAVO EGB      </a:t>
            </a:r>
            <a:r>
              <a:rPr lang="it-IT" b="1" cap="all" dirty="0">
                <a:latin typeface="Cambria" panose="02040503050406030204" pitchFamily="18" charset="0"/>
                <a:ea typeface="Cambria" panose="02040503050406030204" pitchFamily="18" charset="0"/>
              </a:rPr>
              <a:t>FECHA:   </a:t>
            </a:r>
            <a:r>
              <a:rPr lang="it-IT" cap="all" dirty="0">
                <a:latin typeface="Cambria" panose="02040503050406030204" pitchFamily="18" charset="0"/>
                <a:ea typeface="Cambria" panose="02040503050406030204" pitchFamily="18" charset="0"/>
              </a:rPr>
              <a:t>DD/MM/AAAA</a:t>
            </a:r>
            <a:r>
              <a:rPr lang="it-IT" b="1" cap="all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endParaRPr lang="es-MX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0495494-0EBF-4D7F-8128-1AD4F6F7A06A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" r="46642" b="41941"/>
          <a:stretch/>
        </p:blipFill>
        <p:spPr bwMode="auto">
          <a:xfrm>
            <a:off x="0" y="0"/>
            <a:ext cx="6987209" cy="1779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1799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1184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ágenes de Gracias Letras - Descarga gratuita en Freepik">
            <a:extLst>
              <a:ext uri="{FF2B5EF4-FFF2-40B4-BE49-F238E27FC236}">
                <a16:creationId xmlns:a16="http://schemas.microsoft.com/office/drawing/2014/main" id="{6967B5B9-E79F-4005-A7EF-05F122178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57" y="1066799"/>
            <a:ext cx="9822730" cy="555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8705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A0002444-DD82-4BF9-8CC2-F9A95A764C76}" vid="{F45356A8-266E-4FFE-B90B-FFB379B3287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4647</TotalTime>
  <Words>23</Words>
  <Application>Microsoft Office PowerPoint</Application>
  <PresentationFormat>Panorámica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Tw Cen MT</vt:lpstr>
      <vt:lpstr>Tema1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</dc:creator>
  <cp:lastModifiedBy>Usuario</cp:lastModifiedBy>
  <cp:revision>144</cp:revision>
  <dcterms:created xsi:type="dcterms:W3CDTF">2023-06-12T23:47:38Z</dcterms:created>
  <dcterms:modified xsi:type="dcterms:W3CDTF">2025-06-20T17:10:08Z</dcterms:modified>
</cp:coreProperties>
</file>